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254F630-63AD-4CB5-B205-D2BB293357A8}" type="datetimeFigureOut">
              <a:rPr lang="en-US" smtClean="0"/>
              <a:pPr/>
              <a:t>6/14/2016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72967EB-B4C3-4137-B118-BA7C8E3B5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Hammurabi and the Law Code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Hammurabi: 1792-1750 BC</a:t>
            </a:r>
            <a:endParaRPr lang="en-US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4071557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00200"/>
            <a:ext cx="38481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Hammurabi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Sixth king of Babylon, ruled 42 years</a:t>
            </a:r>
          </a:p>
          <a:p>
            <a:endParaRPr lang="en-US" dirty="0" smtClean="0"/>
          </a:p>
          <a:p>
            <a:r>
              <a:rPr lang="en-US" dirty="0" smtClean="0"/>
              <a:t>Conquered most of Mesopotamia </a:t>
            </a:r>
          </a:p>
          <a:p>
            <a:endParaRPr lang="en-US" dirty="0" smtClean="0"/>
          </a:p>
          <a:p>
            <a:r>
              <a:rPr lang="en-US" u="sng" dirty="0" smtClean="0"/>
              <a:t>Composed a law code of 282 laws to govern society</a:t>
            </a:r>
          </a:p>
          <a:p>
            <a:endParaRPr lang="en-US" u="sng" dirty="0" smtClean="0"/>
          </a:p>
          <a:p>
            <a:r>
              <a:rPr lang="en-US" u="sng" dirty="0" smtClean="0"/>
              <a:t>Hammurabi’s Code is one of the oldest surviving codes of law ever written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Hammurabi’s Code Stele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812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Hammurabi’s Code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The code practiced varying levels of punishment based on the crime</a:t>
            </a:r>
          </a:p>
          <a:p>
            <a:pPr lvl="1"/>
            <a:r>
              <a:rPr lang="en-US" dirty="0" smtClean="0"/>
              <a:t>Origins of “eye for an eye and tooth for a tooth”</a:t>
            </a:r>
          </a:p>
          <a:p>
            <a:pPr lvl="1"/>
            <a:r>
              <a:rPr lang="en-US" dirty="0" smtClean="0"/>
              <a:t>More severe crimes are punished more harshly</a:t>
            </a:r>
          </a:p>
          <a:p>
            <a:endParaRPr lang="en-US" dirty="0" smtClean="0"/>
          </a:p>
          <a:p>
            <a:r>
              <a:rPr lang="en-US" u="sng" dirty="0" smtClean="0"/>
              <a:t>Public officials held accountable for upholding the law</a:t>
            </a:r>
          </a:p>
          <a:p>
            <a:endParaRPr lang="en-US" u="sng" dirty="0" smtClean="0"/>
          </a:p>
          <a:p>
            <a:r>
              <a:rPr lang="en-US" u="sng" dirty="0" smtClean="0"/>
              <a:t>Dictated laws for how families should function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Famous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a man puts out the eye of a patrician, his eye shall be put out.</a:t>
            </a:r>
          </a:p>
          <a:p>
            <a:r>
              <a:rPr lang="en-US" dirty="0" smtClean="0"/>
              <a:t>If anyone commits a robbery and is caught, he shall be put to death.</a:t>
            </a:r>
          </a:p>
          <a:p>
            <a:r>
              <a:rPr lang="en-US" dirty="0" smtClean="0"/>
              <a:t>If a son strikes his father, his hands shall be hewn off.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07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725</TotalTime>
  <Words>203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Consolas</vt:lpstr>
      <vt:lpstr>Corbel</vt:lpstr>
      <vt:lpstr>Wingdings</vt:lpstr>
      <vt:lpstr>Wingdings 2</vt:lpstr>
      <vt:lpstr>Wingdings 3</vt:lpstr>
      <vt:lpstr>Metro</vt:lpstr>
      <vt:lpstr>Hammurabi and the Law Code</vt:lpstr>
      <vt:lpstr>Hammurabi: 1792-1750 BC</vt:lpstr>
      <vt:lpstr>Hammurabi</vt:lpstr>
      <vt:lpstr>Hammurabi’s Code Stele</vt:lpstr>
      <vt:lpstr>Hammurabi’s Code</vt:lpstr>
      <vt:lpstr>Famous Laws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Hammurabi and the Law Code</dc:title>
  <dc:creator>Lawrence Ashley Staten</dc:creator>
  <cp:lastModifiedBy>Lawrence Staten</cp:lastModifiedBy>
  <cp:revision>9</cp:revision>
  <dcterms:created xsi:type="dcterms:W3CDTF">2011-08-02T21:45:14Z</dcterms:created>
  <dcterms:modified xsi:type="dcterms:W3CDTF">2016-06-14T20:27:52Z</dcterms:modified>
</cp:coreProperties>
</file>